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</p:sldIdLst>
  <p:sldSz cx="6858000" cy="9906000" type="A4"/>
  <p:notesSz cx="6669088" cy="9775825"/>
  <p:defaultTextStyle>
    <a:defPPr>
      <a:defRPr lang="ru-RU"/>
    </a:defPPr>
    <a:lvl1pPr marL="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1pPr>
    <a:lvl2pPr marL="461981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2pPr>
    <a:lvl3pPr marL="923964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3pPr>
    <a:lvl4pPr marL="1385946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4pPr>
    <a:lvl5pPr marL="1847927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5pPr>
    <a:lvl6pPr marL="2309908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6pPr>
    <a:lvl7pPr marL="2771890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7pPr>
    <a:lvl8pPr marL="323387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8pPr>
    <a:lvl9pPr marL="3695852" algn="l" defTabSz="923964" rtl="0" eaLnBrk="1" latinLnBrk="0" hangingPunct="1">
      <a:defRPr sz="1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32" userDrawn="1">
          <p15:clr>
            <a:srgbClr val="A4A3A4"/>
          </p15:clr>
        </p15:guide>
        <p15:guide id="3" orient="horz" pos="3953" userDrawn="1">
          <p15:clr>
            <a:srgbClr val="A4A3A4"/>
          </p15:clr>
        </p15:guide>
        <p15:guide id="4" orient="horz" pos="5200" userDrawn="1">
          <p15:clr>
            <a:srgbClr val="A4A3A4"/>
          </p15:clr>
        </p15:guide>
        <p15:guide id="5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9CD2"/>
    <a:srgbClr val="0670B7"/>
    <a:srgbClr val="9DB4E0"/>
    <a:srgbClr val="D6E8F4"/>
    <a:srgbClr val="0E77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366" y="-108"/>
      </p:cViewPr>
      <p:guideLst>
        <p:guide orient="horz" pos="3953"/>
        <p:guide orient="horz" pos="5200"/>
        <p:guide pos="232"/>
        <p:guide pos="14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5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20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0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7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26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3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4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67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35-9465-446E-A291-AE85B1E28EDC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BA8C-D4A7-4E94-8704-9085AA7BA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45804"/>
            <a:ext cx="6858000" cy="544456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3337" y="4881345"/>
            <a:ext cx="2468821" cy="39368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2" name="Прямоугольник 31"/>
          <p:cNvSpPr/>
          <p:nvPr/>
        </p:nvSpPr>
        <p:spPr>
          <a:xfrm>
            <a:off x="260209" y="3808982"/>
            <a:ext cx="4086571" cy="212153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3" name="Прямоугольник 32"/>
          <p:cNvSpPr/>
          <p:nvPr/>
        </p:nvSpPr>
        <p:spPr>
          <a:xfrm>
            <a:off x="260211" y="4009873"/>
            <a:ext cx="4987456" cy="274644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14" name="Прямоугольник 13"/>
          <p:cNvSpPr/>
          <p:nvPr/>
        </p:nvSpPr>
        <p:spPr>
          <a:xfrm>
            <a:off x="260210" y="2752209"/>
            <a:ext cx="2408668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31" name="Прямоугольник 30"/>
          <p:cNvSpPr/>
          <p:nvPr/>
        </p:nvSpPr>
        <p:spPr>
          <a:xfrm>
            <a:off x="260210" y="3227020"/>
            <a:ext cx="3521931" cy="497996"/>
          </a:xfrm>
          <a:prstGeom prst="rect">
            <a:avLst/>
          </a:prstGeom>
          <a:solidFill>
            <a:srgbClr val="06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1"/>
          </a:p>
        </p:txBody>
      </p:sp>
      <p:sp>
        <p:nvSpPr>
          <p:cNvPr id="7" name="Прямоугольник 6"/>
          <p:cNvSpPr/>
          <p:nvPr/>
        </p:nvSpPr>
        <p:spPr>
          <a:xfrm>
            <a:off x="3609643" y="5433704"/>
            <a:ext cx="2815270" cy="390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29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оценить условия оказания услуг: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Комфорт и чистота помещений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Доброжелательность и вежливость персонала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Легкость получения информации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о работе организации и ее точность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Удобство записи для получения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услуги и своевременность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ее оказания</a:t>
            </a:r>
          </a:p>
          <a:p>
            <a:pPr marL="244933" indent="-244933">
              <a:spcBef>
                <a:spcPts val="715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для граждан</a:t>
            </a:r>
            <a:b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43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оставить свое обращение</a:t>
            </a:r>
          </a:p>
          <a:p>
            <a:pPr>
              <a:spcBef>
                <a:spcPts val="1714"/>
              </a:spcBef>
            </a:pPr>
            <a:r>
              <a:rPr lang="ru-RU" sz="1285" dirty="0">
                <a:latin typeface="Arial Black" panose="020B0A04020102020204" pitchFamily="34" charset="0"/>
                <a:cs typeface="Arial" panose="020B0604020202020204" pitchFamily="34" charset="0"/>
              </a:rPr>
              <a:t>ознакомиться с рейтингом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261" y="2741322"/>
            <a:ext cx="4245429" cy="106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ОЦЕНИТЕ</a:t>
            </a:r>
            <a:b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144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НАШУ РАБОТУ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621" y="8367962"/>
            <a:ext cx="2129607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Ваша оценка поможет нам стать лучше</a:t>
            </a:r>
            <a:b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latin typeface="Arial" panose="020B0604020202020204" pitchFamily="34" charset="0"/>
                <a:cs typeface="Arial" panose="020B0604020202020204" pitchFamily="34" charset="0"/>
              </a:rPr>
              <a:t>и убедиться, что все хорошо!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893" y="3778297"/>
            <a:ext cx="573926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оценить условия предоставления услуг</a:t>
            </a:r>
            <a:b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наведите камеру Вашего телефона и сканируйте QR-код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9641" y="4881345"/>
            <a:ext cx="3598829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8"/>
              </a:spcBef>
            </a:pPr>
            <a:r>
              <a:rPr lang="ru-RU" sz="2286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 МОЖЕТЕ: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2881" y="5463914"/>
            <a:ext cx="552710" cy="3697742"/>
            <a:chOff x="4603622" y="8356204"/>
            <a:chExt cx="880905" cy="58934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03622" y="13368734"/>
              <a:ext cx="880905" cy="880905"/>
              <a:chOff x="3632491" y="11502491"/>
              <a:chExt cx="605413" cy="60541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3632491" y="11502491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07822" y="11691175"/>
                <a:ext cx="286283" cy="235284"/>
              </a:xfrm>
              <a:prstGeom prst="rect">
                <a:avLst/>
              </a:prstGeom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4603622" y="8356204"/>
              <a:ext cx="880905" cy="880905"/>
              <a:chOff x="3620309" y="6722618"/>
              <a:chExt cx="605413" cy="60541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3620309" y="6722618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6897325"/>
                <a:ext cx="264804" cy="237220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4603622" y="12431619"/>
              <a:ext cx="880905" cy="880905"/>
              <a:chOff x="3632491" y="10642590"/>
              <a:chExt cx="605413" cy="60541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632491" y="10642590"/>
                <a:ext cx="605413" cy="6054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1"/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90613" y="10815614"/>
                <a:ext cx="289168" cy="259363"/>
              </a:xfrm>
              <a:prstGeom prst="rect">
                <a:avLst/>
              </a:prstGeom>
            </p:spPr>
          </p:pic>
        </p:grpSp>
      </p:grpSp>
      <p:grpSp>
        <p:nvGrpSpPr>
          <p:cNvPr id="13" name="Группа 12"/>
          <p:cNvGrpSpPr/>
          <p:nvPr/>
        </p:nvGrpSpPr>
        <p:grpSpPr>
          <a:xfrm>
            <a:off x="368613" y="6246194"/>
            <a:ext cx="1961047" cy="1939791"/>
            <a:chOff x="574675" y="9575800"/>
            <a:chExt cx="3057327" cy="30241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4675" y="9575800"/>
              <a:ext cx="3057327" cy="302418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71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17612" y="10736311"/>
              <a:ext cx="2286879" cy="1251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28"/>
                </a:spcBef>
              </a:pP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МЕСТО ДЛЯ </a:t>
              </a:r>
              <a:r>
                <a:rPr lang="en-US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QR</a:t>
              </a:r>
              <a:r>
                <a:rPr lang="ru-RU" sz="1539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-КОДА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350" y="222020"/>
            <a:ext cx="1179778" cy="884834"/>
          </a:xfrm>
          <a:prstGeom prst="rect">
            <a:avLst/>
          </a:prstGeom>
        </p:spPr>
      </p:pic>
      <p:pic>
        <p:nvPicPr>
          <p:cNvPr id="28" name="imag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636" y="6282047"/>
            <a:ext cx="1852552" cy="18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35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Нина Васильевна</dc:creator>
  <cp:lastModifiedBy>Юзер</cp:lastModifiedBy>
  <cp:revision>35</cp:revision>
  <cp:lastPrinted>2023-08-02T12:13:29Z</cp:lastPrinted>
  <dcterms:created xsi:type="dcterms:W3CDTF">2023-08-02T11:27:24Z</dcterms:created>
  <dcterms:modified xsi:type="dcterms:W3CDTF">2023-10-06T05:58:42Z</dcterms:modified>
</cp:coreProperties>
</file>